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7" r:id="rId5"/>
    <p:sldMasterId id="2147483706" r:id="rId6"/>
  </p:sldMasterIdLst>
  <p:notesMasterIdLst>
    <p:notesMasterId r:id="rId18"/>
  </p:notesMasterIdLst>
  <p:handoutMasterIdLst>
    <p:handoutMasterId r:id="rId19"/>
  </p:handoutMasterIdLst>
  <p:sldIdLst>
    <p:sldId id="272" r:id="rId7"/>
    <p:sldId id="274" r:id="rId8"/>
    <p:sldId id="281" r:id="rId9"/>
    <p:sldId id="273" r:id="rId10"/>
    <p:sldId id="275" r:id="rId11"/>
    <p:sldId id="277" r:id="rId12"/>
    <p:sldId id="276" r:id="rId13"/>
    <p:sldId id="279" r:id="rId14"/>
    <p:sldId id="280" r:id="rId15"/>
    <p:sldId id="278" r:id="rId16"/>
    <p:sldId id="271" r:id="rId17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978"/>
    <a:srgbClr val="CDFAE1"/>
    <a:srgbClr val="EFCC61"/>
    <a:srgbClr val="DB8784"/>
    <a:srgbClr val="EAD7A0"/>
    <a:srgbClr val="DE9D9B"/>
    <a:srgbClr val="BB7FA8"/>
    <a:srgbClr val="003C65"/>
    <a:srgbClr val="FFFFFF"/>
    <a:srgbClr val="00B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F0F93-F410-4314-AC0D-E10FE1793B70}" v="146" dt="2023-02-06T15:52:36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1" autoAdjust="0"/>
    <p:restoredTop sz="94608" autoAdjust="0"/>
  </p:normalViewPr>
  <p:slideViewPr>
    <p:cSldViewPr snapToGrid="0">
      <p:cViewPr>
        <p:scale>
          <a:sx n="120" d="100"/>
          <a:sy n="120" d="100"/>
        </p:scale>
        <p:origin x="126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8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inka Leikanger Friquin" userId="c61874db-8516-44ad-a4d9-975fa6b9a465" providerId="ADAL" clId="{2BEF0F93-F410-4314-AC0D-E10FE1793B70}"/>
    <pc:docChg chg="undo custSel modSld">
      <pc:chgData name="Kathinka Leikanger Friquin" userId="c61874db-8516-44ad-a4d9-975fa6b9a465" providerId="ADAL" clId="{2BEF0F93-F410-4314-AC0D-E10FE1793B70}" dt="2023-02-06T15:57:29.130" v="208" actId="9405"/>
      <pc:docMkLst>
        <pc:docMk/>
      </pc:docMkLst>
      <pc:sldChg chg="addSp delSp modSp mod">
        <pc:chgData name="Kathinka Leikanger Friquin" userId="c61874db-8516-44ad-a4d9-975fa6b9a465" providerId="ADAL" clId="{2BEF0F93-F410-4314-AC0D-E10FE1793B70}" dt="2023-02-06T15:35:49.606" v="16" actId="13926"/>
        <pc:sldMkLst>
          <pc:docMk/>
          <pc:sldMk cId="3619548704" sldId="272"/>
        </pc:sldMkLst>
        <pc:spChg chg="mod">
          <ac:chgData name="Kathinka Leikanger Friquin" userId="c61874db-8516-44ad-a4d9-975fa6b9a465" providerId="ADAL" clId="{2BEF0F93-F410-4314-AC0D-E10FE1793B70}" dt="2023-02-06T15:34:20.759" v="1" actId="20577"/>
          <ac:spMkLst>
            <pc:docMk/>
            <pc:sldMk cId="3619548704" sldId="272"/>
            <ac:spMk id="8" creationId="{C3A916A5-A7C2-F8EF-076B-B6AB54753A46}"/>
          </ac:spMkLst>
        </pc:spChg>
        <pc:spChg chg="mod">
          <ac:chgData name="Kathinka Leikanger Friquin" userId="c61874db-8516-44ad-a4d9-975fa6b9a465" providerId="ADAL" clId="{2BEF0F93-F410-4314-AC0D-E10FE1793B70}" dt="2023-02-06T15:35:49.606" v="16" actId="13926"/>
          <ac:spMkLst>
            <pc:docMk/>
            <pc:sldMk cId="3619548704" sldId="272"/>
            <ac:spMk id="9" creationId="{6A3DDAB3-5855-3F9D-CF22-7CB003F2AEEC}"/>
          </ac:spMkLst>
        </pc:spChg>
        <pc:picChg chg="del">
          <ac:chgData name="Kathinka Leikanger Friquin" userId="c61874db-8516-44ad-a4d9-975fa6b9a465" providerId="ADAL" clId="{2BEF0F93-F410-4314-AC0D-E10FE1793B70}" dt="2023-02-06T15:34:28.313" v="2" actId="478"/>
          <ac:picMkLst>
            <pc:docMk/>
            <pc:sldMk cId="3619548704" sldId="272"/>
            <ac:picMk id="4" creationId="{B5DF9F07-C863-2DFF-6A08-7F6467156B8B}"/>
          </ac:picMkLst>
        </pc:picChg>
        <pc:picChg chg="add mod">
          <ac:chgData name="Kathinka Leikanger Friquin" userId="c61874db-8516-44ad-a4d9-975fa6b9a465" providerId="ADAL" clId="{2BEF0F93-F410-4314-AC0D-E10FE1793B70}" dt="2023-02-06T15:35:13.012" v="5" actId="1076"/>
          <ac:picMkLst>
            <pc:docMk/>
            <pc:sldMk cId="3619548704" sldId="272"/>
            <ac:picMk id="7" creationId="{C91C7501-B327-4436-6BF9-2B0A6C38F7AE}"/>
          </ac:picMkLst>
        </pc:picChg>
      </pc:sldChg>
      <pc:sldChg chg="addSp delSp modSp mod">
        <pc:chgData name="Kathinka Leikanger Friquin" userId="c61874db-8516-44ad-a4d9-975fa6b9a465" providerId="ADAL" clId="{2BEF0F93-F410-4314-AC0D-E10FE1793B70}" dt="2023-02-06T15:43:01.956" v="23" actId="20577"/>
        <pc:sldMkLst>
          <pc:docMk/>
          <pc:sldMk cId="504227509" sldId="275"/>
        </pc:sldMkLst>
        <pc:spChg chg="mod">
          <ac:chgData name="Kathinka Leikanger Friquin" userId="c61874db-8516-44ad-a4d9-975fa6b9a465" providerId="ADAL" clId="{2BEF0F93-F410-4314-AC0D-E10FE1793B70}" dt="2023-02-06T15:43:01.956" v="23" actId="20577"/>
          <ac:spMkLst>
            <pc:docMk/>
            <pc:sldMk cId="504227509" sldId="275"/>
            <ac:spMk id="7" creationId="{C9EB49E6-F218-B959-CE40-297A4FAE8456}"/>
          </ac:spMkLst>
        </pc:spChg>
        <pc:picChg chg="del">
          <ac:chgData name="Kathinka Leikanger Friquin" userId="c61874db-8516-44ad-a4d9-975fa6b9a465" providerId="ADAL" clId="{2BEF0F93-F410-4314-AC0D-E10FE1793B70}" dt="2023-02-06T15:39:03.456" v="17" actId="478"/>
          <ac:picMkLst>
            <pc:docMk/>
            <pc:sldMk cId="504227509" sldId="275"/>
            <ac:picMk id="2" creationId="{F0BE0C00-112C-0509-507C-908815A7F9F8}"/>
          </ac:picMkLst>
        </pc:picChg>
        <pc:picChg chg="add mod">
          <ac:chgData name="Kathinka Leikanger Friquin" userId="c61874db-8516-44ad-a4d9-975fa6b9a465" providerId="ADAL" clId="{2BEF0F93-F410-4314-AC0D-E10FE1793B70}" dt="2023-02-06T15:40:44.903" v="22" actId="14100"/>
          <ac:picMkLst>
            <pc:docMk/>
            <pc:sldMk cId="504227509" sldId="275"/>
            <ac:picMk id="5" creationId="{989FB8E3-AC1C-1A51-EEF1-62405FD13990}"/>
          </ac:picMkLst>
        </pc:picChg>
      </pc:sldChg>
      <pc:sldChg chg="addSp delSp modSp mod modAnim">
        <pc:chgData name="Kathinka Leikanger Friquin" userId="c61874db-8516-44ad-a4d9-975fa6b9a465" providerId="ADAL" clId="{2BEF0F93-F410-4314-AC0D-E10FE1793B70}" dt="2023-02-06T15:56:48.088" v="207" actId="9405"/>
        <pc:sldMkLst>
          <pc:docMk/>
          <pc:sldMk cId="3755869607" sldId="276"/>
        </pc:sldMkLst>
        <pc:spChg chg="add mod">
          <ac:chgData name="Kathinka Leikanger Friquin" userId="c61874db-8516-44ad-a4d9-975fa6b9a465" providerId="ADAL" clId="{2BEF0F93-F410-4314-AC0D-E10FE1793B70}" dt="2023-02-06T15:53:27.765" v="195" actId="1035"/>
          <ac:spMkLst>
            <pc:docMk/>
            <pc:sldMk cId="3755869607" sldId="276"/>
            <ac:spMk id="2" creationId="{8A6E08B6-3E27-589F-DEE4-FECEBB5CE5F7}"/>
          </ac:spMkLst>
        </pc:spChg>
        <pc:spChg chg="add mod">
          <ac:chgData name="Kathinka Leikanger Friquin" userId="c61874db-8516-44ad-a4d9-975fa6b9a465" providerId="ADAL" clId="{2BEF0F93-F410-4314-AC0D-E10FE1793B70}" dt="2023-02-06T15:53:21.169" v="181" actId="1035"/>
          <ac:spMkLst>
            <pc:docMk/>
            <pc:sldMk cId="3755869607" sldId="276"/>
            <ac:spMk id="3" creationId="{D4902F74-10AC-A5B7-F641-E76A95B41121}"/>
          </ac:spMkLst>
        </pc:spChg>
        <pc:picChg chg="mod">
          <ac:chgData name="Kathinka Leikanger Friquin" userId="c61874db-8516-44ad-a4d9-975fa6b9a465" providerId="ADAL" clId="{2BEF0F93-F410-4314-AC0D-E10FE1793B70}" dt="2023-02-06T15:53:10.451" v="176" actId="14100"/>
          <ac:picMkLst>
            <pc:docMk/>
            <pc:sldMk cId="3755869607" sldId="276"/>
            <ac:picMk id="5" creationId="{E01529A1-98E3-002B-FF40-699D839976D6}"/>
          </ac:picMkLst>
        </pc:picChg>
        <pc:picChg chg="mod">
          <ac:chgData name="Kathinka Leikanger Friquin" userId="c61874db-8516-44ad-a4d9-975fa6b9a465" providerId="ADAL" clId="{2BEF0F93-F410-4314-AC0D-E10FE1793B70}" dt="2023-02-06T15:53:13.537" v="177" actId="14100"/>
          <ac:picMkLst>
            <pc:docMk/>
            <pc:sldMk cId="3755869607" sldId="276"/>
            <ac:picMk id="9" creationId="{E9E62F98-6966-61A9-81D1-B3A8BCCC827C}"/>
          </ac:picMkLst>
        </pc:picChg>
        <pc:inkChg chg="add del">
          <ac:chgData name="Kathinka Leikanger Friquin" userId="c61874db-8516-44ad-a4d9-975fa6b9a465" providerId="ADAL" clId="{2BEF0F93-F410-4314-AC0D-E10FE1793B70}" dt="2023-02-06T15:54:16.157" v="199" actId="9405"/>
          <ac:inkMkLst>
            <pc:docMk/>
            <pc:sldMk cId="3755869607" sldId="276"/>
            <ac:inkMk id="8" creationId="{2D5ECEA3-E99C-EB94-7D26-D34FA3D726AA}"/>
          </ac:inkMkLst>
        </pc:inkChg>
        <pc:inkChg chg="add del">
          <ac:chgData name="Kathinka Leikanger Friquin" userId="c61874db-8516-44ad-a4d9-975fa6b9a465" providerId="ADAL" clId="{2BEF0F93-F410-4314-AC0D-E10FE1793B70}" dt="2023-02-06T15:54:15.790" v="198" actId="9405"/>
          <ac:inkMkLst>
            <pc:docMk/>
            <pc:sldMk cId="3755869607" sldId="276"/>
            <ac:inkMk id="10" creationId="{CE2AD69B-C602-F679-55A8-30A93DF27E89}"/>
          </ac:inkMkLst>
        </pc:inkChg>
        <pc:inkChg chg="add del">
          <ac:chgData name="Kathinka Leikanger Friquin" userId="c61874db-8516-44ad-a4d9-975fa6b9a465" providerId="ADAL" clId="{2BEF0F93-F410-4314-AC0D-E10FE1793B70}" dt="2023-02-06T15:55:58.666" v="201" actId="9405"/>
          <ac:inkMkLst>
            <pc:docMk/>
            <pc:sldMk cId="3755869607" sldId="276"/>
            <ac:inkMk id="11" creationId="{EAE986F4-9629-1D97-C386-A7CB04B33E7B}"/>
          </ac:inkMkLst>
        </pc:inkChg>
        <pc:inkChg chg="add del">
          <ac:chgData name="Kathinka Leikanger Friquin" userId="c61874db-8516-44ad-a4d9-975fa6b9a465" providerId="ADAL" clId="{2BEF0F93-F410-4314-AC0D-E10FE1793B70}" dt="2023-02-06T15:56:03.299" v="203" actId="9405"/>
          <ac:inkMkLst>
            <pc:docMk/>
            <pc:sldMk cId="3755869607" sldId="276"/>
            <ac:inkMk id="12" creationId="{7A5778E7-39CD-2CD8-200C-DAC9F900A559}"/>
          </ac:inkMkLst>
        </pc:inkChg>
        <pc:inkChg chg="add">
          <ac:chgData name="Kathinka Leikanger Friquin" userId="c61874db-8516-44ad-a4d9-975fa6b9a465" providerId="ADAL" clId="{2BEF0F93-F410-4314-AC0D-E10FE1793B70}" dt="2023-02-06T15:56:19.898" v="204" actId="9405"/>
          <ac:inkMkLst>
            <pc:docMk/>
            <pc:sldMk cId="3755869607" sldId="276"/>
            <ac:inkMk id="13" creationId="{3FFD1A4D-60CA-9093-BB29-818396392E14}"/>
          </ac:inkMkLst>
        </pc:inkChg>
        <pc:inkChg chg="add">
          <ac:chgData name="Kathinka Leikanger Friquin" userId="c61874db-8516-44ad-a4d9-975fa6b9a465" providerId="ADAL" clId="{2BEF0F93-F410-4314-AC0D-E10FE1793B70}" dt="2023-02-06T15:56:27.971" v="205" actId="9405"/>
          <ac:inkMkLst>
            <pc:docMk/>
            <pc:sldMk cId="3755869607" sldId="276"/>
            <ac:inkMk id="14" creationId="{1D2890A8-3832-FB9B-40FB-9FA53716161D}"/>
          </ac:inkMkLst>
        </pc:inkChg>
        <pc:inkChg chg="add">
          <ac:chgData name="Kathinka Leikanger Friquin" userId="c61874db-8516-44ad-a4d9-975fa6b9a465" providerId="ADAL" clId="{2BEF0F93-F410-4314-AC0D-E10FE1793B70}" dt="2023-02-06T15:56:42.726" v="206" actId="9405"/>
          <ac:inkMkLst>
            <pc:docMk/>
            <pc:sldMk cId="3755869607" sldId="276"/>
            <ac:inkMk id="15" creationId="{FFD1B9B0-0798-ED06-5DFD-2682AF8DFA20}"/>
          </ac:inkMkLst>
        </pc:inkChg>
        <pc:inkChg chg="add">
          <ac:chgData name="Kathinka Leikanger Friquin" userId="c61874db-8516-44ad-a4d9-975fa6b9a465" providerId="ADAL" clId="{2BEF0F93-F410-4314-AC0D-E10FE1793B70}" dt="2023-02-06T15:56:48.088" v="207" actId="9405"/>
          <ac:inkMkLst>
            <pc:docMk/>
            <pc:sldMk cId="3755869607" sldId="276"/>
            <ac:inkMk id="16" creationId="{E18DA108-300E-0304-807D-4F2246844B66}"/>
          </ac:inkMkLst>
        </pc:inkChg>
      </pc:sldChg>
      <pc:sldChg chg="addSp modSp mod">
        <pc:chgData name="Kathinka Leikanger Friquin" userId="c61874db-8516-44ad-a4d9-975fa6b9a465" providerId="ADAL" clId="{2BEF0F93-F410-4314-AC0D-E10FE1793B70}" dt="2023-02-06T15:57:29.130" v="208" actId="9405"/>
        <pc:sldMkLst>
          <pc:docMk/>
          <pc:sldMk cId="2421421544" sldId="278"/>
        </pc:sldMkLst>
        <pc:picChg chg="add mod">
          <ac:chgData name="Kathinka Leikanger Friquin" userId="c61874db-8516-44ad-a4d9-975fa6b9a465" providerId="ADAL" clId="{2BEF0F93-F410-4314-AC0D-E10FE1793B70}" dt="2023-02-06T15:51:57.076" v="169" actId="1076"/>
          <ac:picMkLst>
            <pc:docMk/>
            <pc:sldMk cId="2421421544" sldId="278"/>
            <ac:picMk id="6" creationId="{2C9C5915-2D17-8B31-2BB3-67C8D1D38088}"/>
          </ac:picMkLst>
        </pc:picChg>
        <pc:inkChg chg="add">
          <ac:chgData name="Kathinka Leikanger Friquin" userId="c61874db-8516-44ad-a4d9-975fa6b9a465" providerId="ADAL" clId="{2BEF0F93-F410-4314-AC0D-E10FE1793B70}" dt="2023-02-06T15:57:29.130" v="208" actId="9405"/>
          <ac:inkMkLst>
            <pc:docMk/>
            <pc:sldMk cId="2421421544" sldId="278"/>
            <ac:inkMk id="7" creationId="{5C37D49B-F014-94B7-E08C-041B2BCE3566}"/>
          </ac:inkMkLst>
        </pc:inkChg>
      </pc:sldChg>
      <pc:sldChg chg="modSp">
        <pc:chgData name="Kathinka Leikanger Friquin" userId="c61874db-8516-44ad-a4d9-975fa6b9a465" providerId="ADAL" clId="{2BEF0F93-F410-4314-AC0D-E10FE1793B70}" dt="2023-02-06T15:52:36.049" v="175" actId="20577"/>
        <pc:sldMkLst>
          <pc:docMk/>
          <pc:sldMk cId="3844950492" sldId="280"/>
        </pc:sldMkLst>
        <pc:spChg chg="mod">
          <ac:chgData name="Kathinka Leikanger Friquin" userId="c61874db-8516-44ad-a4d9-975fa6b9a465" providerId="ADAL" clId="{2BEF0F93-F410-4314-AC0D-E10FE1793B70}" dt="2023-02-06T15:52:36.049" v="175" actId="20577"/>
          <ac:spMkLst>
            <pc:docMk/>
            <pc:sldMk cId="3844950492" sldId="280"/>
            <ac:spMk id="4" creationId="{A3E9020C-9AFE-71FC-BEF9-834764CE777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18A05-DAD5-4538-B720-D731A0265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05340-B4C9-4568-B2C0-57AE7B80C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0973-A58F-456A-9A45-082FE2F25B8A}" type="datetimeFigureOut">
              <a:rPr lang="nb-NO" smtClean="0"/>
              <a:t>06.02.2023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85BB-ED63-4188-AE0D-4C7CEBA89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F61C-6BC5-44E7-B83F-B18B7D452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9AA5-BF97-4703-9733-43ED3B015F5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61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6T15:56:19.8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0 105,'114'2,"122"-5,-205-1,0-2,0-1,-1-1,0-2,34-16,-33 16,0 2,0 0,1 2,0 1,0 2,0 1,0 2,56 6,-68-3,0 1,0 2,24 8,5 2,-7-3,-24-6,1-2,-1 0,1-1,0-1,28 1,-13-4,-9 1,1-1,-1-1,1-1,-1-2,37-9,-50 10,0 1,-1 0,1 1,20 0,-23 1,0 0,0-1,0 1,0-2,0 1,0-1,0-1,-1 1,10-6,-10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6T15:56:27.9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74,'210'14,"-45"-12,131-5,-247-1,97-5,-17 11,161-4,-239-3,93-4,-94 7,59-10,-58 5,60 0,-83 7,24 1,-1-3,58-8,42-4,-108 10,1 2,46 3,-16 1,80 13,-125-14,1 1,-1 2,42 11,9 1,-37-11,0-3,63-4,-21 0,-73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6T15:56:42.7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88,'182'-15,"-112"17,-41 1,-1-2,1-1,0-1,0-2,0-1,49-13,-35 0,-30 11,1 0,-1 1,1 1,-1 0,1 1,0 1,24-2,-11 3,-20 0,1 1,-1-1,1 1,-1 0,0 1,1 0,-1 0,1 0,-1 1,0 0,0 1,0 0,0 0,10 6,-7-1,0-1,1 0,0-1,0 0,1-1,0 0,0-1,0 0,0-1,1 0,-1-1,1 0,16-1,17 4,-27-3,-1 0,1-1,-1-1,1-1,24-3,-16 0,0 1,0 2,28 2,-10 0,-33-1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6T15:56:48.0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75,'0'-1,"1"-1,-1 1,1-1,-1 1,1 0,0-1,0 1,-1 0,1 0,0-1,0 1,0 0,1 0,-1 0,0 0,0 0,0 1,1-1,-1 0,1 1,-1-1,0 0,1 1,-1 0,1-1,-1 1,1 0,-1 0,1 0,1 0,53-3,-51 3,25-1,0-2,-1 0,43-12,8-1,-69 14,0 0,-1 0,1 1,0 1,0 0,0 0,0 1,0 0,0 1,-1 1,1-1,-1 2,0-1,1 1,-1 1,-1 0,12 8,-13-8,0-1,-1 0,1-1,0 1,1-1,-1-1,1 0,-1 0,1 0,0-1,-1-1,10 0,44 8,-16-3,-39-4,-1-1,1 1,0 0,0 0,0 0,-1 1,1 0,10 6,-7-4,1-1,-1 0,1 0,-1-1,1 0,20 0,3 1,35 1,-65-4,1 0,-1-1,0 0,0 0,0 0,0 0,0-1,0 1,0-1,-1 0,1 0,-1 0,1-1,3-3,-3 3,0 0,0 0,0 0,1 0,-1 1,1 0,0 0,-1 0,1 0,0 1,9-2,57-1,-59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6T15:57:29.1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5 137,'57'-11,"-4"1,-26 9,0 3,50 7,-46-4,52 2,37-10,136 5,-219 3,1 2,-1 1,-1 2,36 14,-56-18,2 1,0 0,0-1,23 4,-27-8,29 6,0-2,55 0,-31-9,88-13,-87 12,-56 5,0-1,0-1,-1 0,1 0,0-1,-1-1,1 0,11-5,8-5,0 1,0 2,1 0,0 3,1 1,35-3,202 4,-166 6,-99-1,-1-1,1 1,-1-1,1 0,-1 0,1 0,-1-1,0 1,1-1,-1 0,0 0,0-1,-1 1,1-1,0 0,3-4,-6 6,0-1,1 1,-1-1,0 0,-1 1,1-1,0 0,0 0,-1 0,1 1,-1-1,1 0,-1 0,0 0,0 0,0 0,0 0,0 0,0 0,-1 0,1 0,-1 1,1-1,-1 0,0 0,1 0,-1 1,0-1,0 0,0 1,0-1,-1 1,1-1,0 1,-1 0,1-1,-1 1,1 0,-1 0,-2-1,-3-3,1 1,-1 0,0 1,0-1,-1 1,1 1,-1-1,1 1,-1 1,0-1,-8 0,-15 1,-48 3,23 1,35-2,0 1,-24 6,23-4,1 0,-25-1,0 0,0 2,-61 13,33-7,0-3,-1-4,-100-7,42 1,19 4,-125-5,211-1,-52-14,58 12,0 1,0 0,0 2,-24-1,-56 3,-129 4,153 7,44-4,-52 0,83-6,0 0,0 0,1 0,-1 0,0 0,0 1,1-1,-1 1,0 0,1 0,-1 0,1 0,-1 0,1 0,0 1,-1-1,1 1,0-1,0 1,0 0,-2 2,2 1,0-1,0 0,0 1,1-1,0 1,0-1,0 1,0 0,1-1,0 1,0 8,0-7,0-1,0 1,1 0,0-1,0 1,0 0,0-1,1 0,0 1,0-1,1 0,-1 0,1 0,5 7,-5-9,1-1,-1 1,0 0,1-1,0 0,-1 0,1 0,0 0,0 0,0-1,0 0,0 1,1-2,-1 1,0 0,0-1,1 0,-1 0,9-1,-7 0,0-1,1 1,-1-1,0 0,0-1,0 1,0-1,-1-1,1 1,9-9,-9 8,-1 0,0 0,1 1,0 0,0 0,0 0,0 0,0 1,0 0,1 1,9-2,26 2,-1 2,66 11,-31-3,45-6,-91-4,1 2,0 0,52 11,71 10,-113-15,0-3,0-1,1-2,42-4,13 0,-52 1,1-3,-1-1,0-2,-1-2,48-17,-66 21,0 2,0 1,1 1,-1 2,45 3,6 0,57 0,151-7,-280 4,1-1,-1-1,0 1,1-1,-1 0,0 0,0 0,0-1,0 0,5-4,1-1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5BB8-2B1A-4E8F-8C75-04D8FCB76BDE}" type="datetimeFigureOut">
              <a:rPr lang="nb-NO" smtClean="0"/>
              <a:t>06.02.2023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E389-6B1A-4073-A398-96B5797B9778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54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434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62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838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52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B6EFE-9CAD-633A-F77C-EF13F0D5E22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93DF-77C2-8B2B-7AD7-C78ABD1C9D8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2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594819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31448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278257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17AFB-528B-2CD7-8E6E-72ECD993550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AFB6C125-1207-446C-80A1-D84D8C1BCF7B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01896-05FF-374D-610F-101C877B6E9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F2EC0D-E6E1-D8C6-1E76-12C71691721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42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A8B95-4578-BD68-AB8F-98DB49CFD74D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CD22E8C3-67D7-43A8-A128-3B25961B0229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250F37-0F6D-5D09-09AA-307FD40B12A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1CA9CF-018B-A7F6-7331-0403F152154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642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65D5F-01ED-B738-E3E8-2A7330B0066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4049DC05-7E59-4595-BF67-AB3451C86DC3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EF2A-D9F4-E566-1F87-8E52112E967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9313-A68D-CD90-B62A-8563CDACFEB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88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C008-F171-60A6-F767-2CCA9725DF46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09CC3635-76BB-4BF5-8B87-BA929BCB2BDA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6CA7D-DA76-6A0A-D5D0-34FB1277FC5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844CB-D118-2AD0-DAD1-73F935DB6FA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547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07F2A-B944-98FB-CAC2-D9A4F5592B73}"/>
              </a:ext>
            </a:extLst>
          </p:cNvPr>
          <p:cNvSpPr>
            <a:spLocks noGrp="1"/>
          </p:cNvSpPr>
          <p:nvPr>
            <p:ph type="dt" sz="half" idx="48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D366097B-E925-4A5C-ABA4-278FDF0D47D6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B4DCF7-B49F-CAE3-E9F1-DE389943194E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F5D8E-BBBA-56B8-F20E-673489E6078A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08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26124-2E9C-0929-D044-6FA8C701BC39}"/>
              </a:ext>
            </a:extLst>
          </p:cNvPr>
          <p:cNvSpPr>
            <a:spLocks noGrp="1"/>
          </p:cNvSpPr>
          <p:nvPr>
            <p:ph type="dt" sz="half" idx="47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2EA664B0-5397-4FBA-9E16-EE8216CE579E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3C33F-737E-1FB3-B2D7-BB579F98102E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A6D46-4D35-5FEE-FB68-B209AEBA1458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198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, 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80573-56D6-D035-D738-B8B7047CA170}"/>
              </a:ext>
            </a:extLst>
          </p:cNvPr>
          <p:cNvSpPr>
            <a:spLocks noGrp="1"/>
          </p:cNvSpPr>
          <p:nvPr>
            <p:ph type="dt" sz="half" idx="47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1B0DCBD9-278E-44F2-ACA0-8A64797675AB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EF8E0-453F-7ACC-3F13-04FB3D738C1A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2B2E-987E-5E6A-505F-4E820529CDC0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236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3EF1A-3D27-7F40-A097-1BF0DB5E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CFDFFCC2-3D84-4593-AB13-4C14003EF3FB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342E54-CF39-2C2F-3FF2-CBE78ED0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F40761-3355-6DEB-69D6-B0E1A581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905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7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23F19-6759-EB69-636C-44309C22BD0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E08D11-304F-1184-2C25-7FD7C9AA199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958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EDD0BA7-C436-7FE0-64B1-EBC49CF4FA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B4F5CB-508E-40CD-99E9-A75C5CF51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E4096-9A09-FBED-C1E7-FEFE02F169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7272C-3E8B-A404-40E9-523547827B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385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8B97A22-7072-4F9B-9DE7-1E83A7AB9B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97384E-57FD-4F04-8C50-6AF0A2BD8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8D0D5-4142-8923-1F30-87F81C50F26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C80863-452E-DDE6-E33A-5291D515F20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818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91721E-7EAA-4CAE-8AD6-46313E87B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E397CE-3BE9-4B6D-A6CA-DA7C6931A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8FCAF9-0444-4E65-BC4B-318753FE8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8278C-DF93-4814-8B34-D031DEE1A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B83B5-5908-DF89-41BA-94832817B52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DDAD6-7EED-2A79-0861-380A9D499F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551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F8D64-F93E-F455-32CE-3A57D80E9D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3967094-01B1-45D1-9944-31A2A162C8C6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E5EF0-15AE-3421-AC6F-1ADC804070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98708-0E76-B8DB-8A03-D4F4C1607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778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F8D64-F93E-F455-32CE-3A57D80E9D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3967094-01B1-45D1-9944-31A2A162C8C6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E5EF0-15AE-3421-AC6F-1ADC804070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98708-0E76-B8DB-8A03-D4F4C1607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8FDB28-774C-23CB-1CC9-933DDC719F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10713721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2416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4031018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375472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7DF1C5-A62B-48F2-8482-9AFA5987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4D90-5C07-187A-A1B0-2BE2AA4E3B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BDFA00-7788-447A-B334-FA68055BE64D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824F-C3C0-D97F-72E5-E9754DEF17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545532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705F1-BD8F-4927-980D-9E3C237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CFCE9-BBA5-0866-3CA6-D7F8D64635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CA7195-AAB8-4928-9839-C501A92C2105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BBB58-110D-CC18-BEEE-93632D37B7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1384918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660400"/>
            <a:ext cx="5149124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60884" y="2660400"/>
            <a:ext cx="5149126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191520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AA37A-999E-4B4B-2724-8437570614C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4B3A031-5F5C-46BB-A4F4-AB617A4BF06C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25A62-A728-75FE-931A-03CC2664005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C1D3CE-7FE4-8303-C7D1-E78F3DB6736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710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1845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8FCF5-3E95-1E3F-285C-C5DAF7CA64A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522C5FB-E743-4798-AFDB-A3A1E18AE368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2C034-A4ED-559F-F96D-A58145243B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39BAE2E-9E4C-7793-750D-A6DE6203DC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821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594819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31448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278257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F1B26-92FF-A9B2-0541-1DEC971DB68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A2CBE8FD-58D9-49E4-9D23-3CEC244C2318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FE7DC1-8478-58B2-2E38-EE7D42E662B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59A295-0954-EEFE-FD6A-BBA04AA836B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30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E681C5-2E1A-4844-89DA-ACB28B04E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8E8E2B-3F64-4903-BA11-88E07643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918834-87D5-450E-9F18-8DFFE8EF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 dirty="0"/>
              <a:t>En kort tittel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A8CCE27-0A01-78FC-03C9-5278976153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8"/>
            <a:ext cx="3488120" cy="193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56D8A41F-02FF-3563-B403-D55BAB885E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720089" y="6354535"/>
            <a:ext cx="3424012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116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58191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81389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204587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7427785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9650983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C87B-5930-D9C7-21C7-2F59B7E05AE4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DF9C192-C387-42FD-8BD9-9A9944608BE1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81DBD8-2D30-328C-7D43-259AE529787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8DC7CE-05BD-5583-D019-652274D725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888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3A639-6ED5-7B72-66AE-00BF199DFF6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6FB4BA3-4BC6-405A-AB93-949378B28C45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22D10-4D31-01D9-103E-2D712C007ED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4A305-1F05-F5FA-DD2A-6B6B8651E44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8209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Text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EFCA9-5C77-6FC7-C1D3-BDFAE7418E23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76CBCE35-2925-4C47-99DC-E3B836D059DB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524EF-0C84-3C0E-79E7-854BF696A26F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B7A33-319F-AA73-8D22-3EFD3252F61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10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23B37-F05C-9266-FD9E-B10B59EA4B09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264AC669-C3FB-4E1E-9C2E-01525FA56175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128C07-C056-E07A-BE84-746A8766051B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0DEC5-D1CD-5399-CDFF-E80E2575060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9663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9754A88-59FE-61BF-7D2B-6E43655B1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En linje</a:t>
            </a:r>
            <a:endParaRPr lang="nb-NO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76BA10D-9082-15DC-F04B-76C826DB02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E4E60F7-6972-8FCD-B395-F74B8191523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05A50BC-D84A-A4EA-E1A5-5EE8CD83F8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En linje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9EA12-CBDD-220C-3C2A-C519FE62790A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B5FDC0EC-9B98-43BC-971F-06DBC0C7B4DE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A962E-ABAE-5929-2A92-D8576AF6DE99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735A2-746B-BB91-E28B-94EAE44743E6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2571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82568E-9680-BD27-1A10-0B3E8C20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4663-1C26-4ACF-A1AF-ABF7385B4C07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943E699-9A98-54B8-82E7-94B0589A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8ADE25-D952-C453-F0A9-C5D4D8C6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0072-14BB-4BD4-ABEF-A76685C831B5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640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37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C583-FD5B-DD91-8170-84AAEB56302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711699" y="6354535"/>
            <a:ext cx="2743200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1DC40E-A648-40F1-A353-A597090201CB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7E2B3-6F8D-E9A1-1C6C-3248325BBC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C8ABA7-40DD-3BD3-C33E-D98FD7DDB91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20089" y="6354535"/>
            <a:ext cx="3424012" cy="2154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6657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91EBB-63A1-7AF6-AD12-3480E1D79DE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DA4F026-9A27-4269-A22C-CAECB345659A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39F5B-006F-0AE4-AE38-1C0F9343E8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BF87F7-F367-706C-1EF1-31510A1B9DB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292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D8944F7-7F2C-0FC8-7CDE-26C5A9D04C6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9BECD6-50EC-4711-B3AE-A33870D31CF8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C5ABF75-3B86-4CC2-2236-F56940AE6C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EB08652-C334-CDFE-9645-08489344C5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43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Rød">
    <p:bg>
      <p:bgPr>
        <a:solidFill>
          <a:srgbClr val="DE9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B0B6-0952-8308-67B4-5FF61ED0CAE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492B35E-8725-4B85-ACE0-0B3BF8B53C30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47BDF-8B4A-A73D-84DD-73FFC7E92C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5DCE-7594-27BF-71E8-647ED796DDA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28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4267-51A5-4300-B1A3-345A67D0D3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54E3CD1-6414-4BF0-AE22-C375EEABA93A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75DB9-E2A7-5147-0D09-6C7B99412E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FADEB-E1F3-D483-7A5E-FA1241E567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8175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3687-A4D4-8578-9891-A3DA560145A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5D608-F19B-41E5-A400-B804F2461729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1927-AD98-66DE-D978-26CF854123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4B83-CD2B-7ACA-A1C5-2DE1A225751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407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ørk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67B78-1844-893D-615B-CD579150B03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A8ED38C-CA55-43B9-9D78-85D8C99AB1A6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CEE7-DBA2-5473-B933-F8F1A22876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9CCC-8657-41EA-4A62-855BF6A131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6493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5D46A-57DD-EA59-5469-A6B29CB5CE4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78BB82D-495D-4125-A6BB-DFA3C1D92BAB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3820-83DD-EBD4-9A3E-7157895EE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8AE9-5E31-1926-0092-90FDBC7839D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2138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ul">
    <p:bg>
      <p:bgPr>
        <a:solidFill>
          <a:srgbClr val="EA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1693-056A-E20B-097E-D984CADBB4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785E9-A8FE-4508-A666-AEBF4A007D5F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927A-CE72-B2BF-0899-A3E0B10E06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2BEFA-1F51-4FEF-B780-1D3D379401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5799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151A-6B8F-6371-6B17-699D46AD253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97C47F6-C099-4380-9B24-E0FAA90A6E18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3F787-3D9D-8555-93E4-ECDC90418A8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5301-DC43-AC33-45A9-266C5AE657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03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Lilla">
    <p:bg>
      <p:bgPr>
        <a:solidFill>
          <a:srgbClr val="BB7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B9C5-BF62-191C-E2E2-81AD277F242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E03BC1-3013-4E61-AC35-809728F41546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21AD-2E85-FCC5-6DF6-9BE9491D59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950E-C60F-73CE-637F-C039AB3AA3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696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D8944F7-7F2C-0FC8-7CDE-26C5A9D04C6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9BECD6-50EC-4711-B3AE-A33870D31CF8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C5ABF75-3B86-4CC2-2236-F56940AE6C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EB08652-C334-CDFE-9645-08489344C5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9A6873-4866-A831-C03C-EDB2A88B4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10752428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713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4031017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89" y="2259018"/>
            <a:ext cx="5375472" cy="391001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7207310-D9A2-20F9-D03E-AB79FFAF63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9BECD6-50EC-4711-B3AE-A33870D31CF8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F1C1E1E-7CC8-8501-5FC2-047CC63F63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3241680-A1A9-2F83-7BD1-6296B6E242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706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E92FFB3-C53C-54C9-EE84-995C8273CE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9BECD6-50EC-4711-B3AE-A33870D31CF8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A9438E0-40CA-31FB-98A4-256B75C70B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FAD5BB-20BF-7CCA-B07B-F051521F68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18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191520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A91F-F314-DA23-B68D-55610B3CEF1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190" y="2660400"/>
            <a:ext cx="5149124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1621-DD0F-5BAC-86B5-A9195533235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60884" y="2660400"/>
            <a:ext cx="5149126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A894F9D-362B-75C6-D748-87BF776712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C431B6F4-3ECB-4139-B9E2-7C612601C39F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2DAD4FD-D9C4-10C8-F38F-E78379D8D9B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F55F553-7642-0947-2C76-FB38484F2E7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73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2D09-BC74-5579-57A0-A67D4506C6B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19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99126-E3BA-4E6A-BAA2-190E6748947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01845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17D77-732D-AC5C-0904-B7F8E979157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6FC8D7-2851-46A5-E0B9-823151359D6B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C0754A6D-4980-46C9-969C-7F447FFD292E}" type="datetime1">
              <a:rPr lang="nb-NO" smtClean="0"/>
              <a:t>06.02.2023</a:t>
            </a:fld>
            <a:endParaRPr lang="nb-NO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0B5D320-6B15-DF07-9150-C00F0D8641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51E2F86-1169-75B2-8382-DAAF775EDCB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8577EF-26A1-4248-AC55-7ADFDAB26891}" type="slidenum">
              <a:rPr lang="nb-NO" smtClean="0"/>
              <a:pPr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10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8.sv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Teknologi for et bedre samfunn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BA7305-638B-3249-16EB-C93290555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89" y="6354535"/>
            <a:ext cx="3424012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B28577EF-26A1-4248-AC55-7ADFDAB2689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17791FF-8345-9E43-AA1B-1E129F7B9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6B9BECD6-50EC-4711-B3AE-A33870D31CF8}" type="datetime1">
              <a:rPr lang="en-GB" smtClean="0"/>
              <a:t>06/02/2023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60" r:id="rId2"/>
    <p:sldLayoutId id="2147483688" r:id="rId3"/>
    <p:sldLayoutId id="2147483670" r:id="rId4"/>
    <p:sldLayoutId id="2147483795" r:id="rId5"/>
    <p:sldLayoutId id="2147483650" r:id="rId6"/>
    <p:sldLayoutId id="2147483661" r:id="rId7"/>
    <p:sldLayoutId id="2147483704" r:id="rId8"/>
    <p:sldLayoutId id="2147483692" r:id="rId9"/>
    <p:sldLayoutId id="2147483705" r:id="rId10"/>
    <p:sldLayoutId id="2147483714" r:id="rId11"/>
    <p:sldLayoutId id="2147483697" r:id="rId12"/>
    <p:sldLayoutId id="2147483715" r:id="rId13"/>
    <p:sldLayoutId id="2147483717" r:id="rId14"/>
    <p:sldLayoutId id="2147483749" r:id="rId15"/>
    <p:sldLayoutId id="2147483790" r:id="rId16"/>
    <p:sldLayoutId id="2147483696" r:id="rId17"/>
    <p:sldLayoutId id="2147483789" r:id="rId18"/>
    <p:sldLayoutId id="214748366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10752428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algn="r"/>
            <a:r>
              <a:rPr lang="nb-NO" dirty="0"/>
              <a:t>Teknologi for et bedre samfunn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EE7967-53CC-4021-BDEB-20FE13A5732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087F5-780A-2366-343B-D7A1B7EC2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6386087-7D14-4F7C-8027-BA853A3806D7}" type="datetime1">
              <a:rPr lang="en-GB" smtClean="0"/>
              <a:t>06/02/2023</a:t>
            </a:fld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D9D493-117B-7A58-6E5A-2515C8749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89" y="6354535"/>
            <a:ext cx="3424012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BD0072-14BB-4BD4-ABEF-A76685C831B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96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91" r:id="rId17"/>
    <p:sldLayoutId id="2147483784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1699" y="635453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5F37A0DF-35C9-4B0F-B10E-72D54C7E2955}" type="datetime1">
              <a:rPr lang="en-GB" smtClean="0"/>
              <a:t>06/02/2023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89" y="6354535"/>
            <a:ext cx="3424012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algn="l"/>
            <a:fld id="{E344FE64-9673-4E6C-96FF-C6B9E6BF336F}" type="slidenum">
              <a:rPr lang="nb-NO" smtClean="0"/>
              <a:pPr algn="l"/>
              <a:t>‹nr.›</a:t>
            </a:fld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92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93" r:id="rId3"/>
    <p:sldLayoutId id="2147483710" r:id="rId4"/>
    <p:sldLayoutId id="2147483709" r:id="rId5"/>
    <p:sldLayoutId id="2147483711" r:id="rId6"/>
    <p:sldLayoutId id="2147483712" r:id="rId7"/>
    <p:sldLayoutId id="2147483792" r:id="rId8"/>
    <p:sldLayoutId id="2147483713" r:id="rId9"/>
    <p:sldLayoutId id="2147483794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customXml" Target="../ink/ink1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3.xm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B71C4A-5C5B-0F89-7D30-6D0352D8EE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3982861"/>
            <a:ext cx="5397496" cy="223116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A3DDAB3-5855-3F9D-CF22-7CB003F2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5249838"/>
            <a:ext cx="4508010" cy="676275"/>
          </a:xfrm>
        </p:spPr>
        <p:txBody>
          <a:bodyPr/>
          <a:lstStyle/>
          <a:p>
            <a:r>
              <a:rPr lang="nb-NO" dirty="0"/>
              <a:t>Oppsummering av endringene</a:t>
            </a:r>
            <a:br>
              <a:rPr lang="nb-NO" dirty="0"/>
            </a:br>
            <a:r>
              <a:rPr lang="nb-NO" dirty="0"/>
              <a:t>06.02.2023 Kathinka Leikanger Friquin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3A916A5-A7C2-F8EF-076B-B6AB54753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3982861"/>
            <a:ext cx="4508009" cy="1066446"/>
          </a:xfrm>
        </p:spPr>
        <p:txBody>
          <a:bodyPr/>
          <a:lstStyle/>
          <a:p>
            <a:r>
              <a:rPr lang="nb-NO" dirty="0"/>
              <a:t>TPF Informerer nr. 6 Revisjon 2023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084687-7221-0946-B72A-2F8C5E8AA6E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pic>
        <p:nvPicPr>
          <p:cNvPr id="2" name="Bilete 1">
            <a:extLst>
              <a:ext uri="{FF2B5EF4-FFF2-40B4-BE49-F238E27FC236}">
                <a16:creationId xmlns:a16="http://schemas.microsoft.com/office/drawing/2014/main" id="{E10105F0-2993-EBDB-9DBF-551E38D08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29" y="1732316"/>
            <a:ext cx="10362682" cy="213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ete 5">
            <a:extLst>
              <a:ext uri="{FF2B5EF4-FFF2-40B4-BE49-F238E27FC236}">
                <a16:creationId xmlns:a16="http://schemas.microsoft.com/office/drawing/2014/main" id="{3AE86F24-6E1F-1741-F483-36F31FDA8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496" y="4502125"/>
            <a:ext cx="6143625" cy="1085850"/>
          </a:xfrm>
          <a:prstGeom prst="rect">
            <a:avLst/>
          </a:prstGeom>
        </p:spPr>
      </p:pic>
      <p:pic>
        <p:nvPicPr>
          <p:cNvPr id="7" name="Bilete 6">
            <a:extLst>
              <a:ext uri="{FF2B5EF4-FFF2-40B4-BE49-F238E27FC236}">
                <a16:creationId xmlns:a16="http://schemas.microsoft.com/office/drawing/2014/main" id="{C91C7501-B327-4436-6BF9-2B0A6C38F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265" y="820958"/>
            <a:ext cx="5642610" cy="716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54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0F209A-57C9-E577-2109-3C58C5C4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Sikkerhetsforskrift for utførelse av varme arbeider</a:t>
            </a:r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28F1F024-7872-A32F-0448-47D1C1EFEE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  <a:endParaRPr lang="nb-NO" dirty="0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AE924F64-31C5-CBA0-C27E-566CFD80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Finans Norges anvisning om blant annet hvilke </a:t>
            </a:r>
            <a:r>
              <a:rPr lang="nb-NO" dirty="0" err="1"/>
              <a:t>tekkemetoder</a:t>
            </a:r>
            <a:r>
              <a:rPr lang="nb-NO" dirty="0"/>
              <a:t> man kan benytte på ulike takkonstruksjoner</a:t>
            </a:r>
          </a:p>
          <a:p>
            <a:r>
              <a:rPr lang="nb-NO" dirty="0"/>
              <a:t>Enkelte av løsningene i TPF oppfyller ikke kravene i Sikkerhetsforskriften, men er basert på vurderinger og beregninger utført av SINTEF i samarbeid med TPF</a:t>
            </a:r>
          </a:p>
          <a:p>
            <a:r>
              <a:rPr lang="nb-NO" dirty="0"/>
              <a:t>Ved bruk av slike løsninger anbefaler TPF at takentreprenøren ber forsikringsselskapet om aksept for å benytte TPF Informerer nr. 6</a:t>
            </a:r>
          </a:p>
          <a:p>
            <a:endParaRPr lang="nb-NO" dirty="0"/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2C9C5915-2D17-8B31-2BB3-67C8D1D3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" y="4665050"/>
            <a:ext cx="8864373" cy="18833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Handskrift 6">
                <a:extLst>
                  <a:ext uri="{FF2B5EF4-FFF2-40B4-BE49-F238E27FC236}">
                    <a16:creationId xmlns:a16="http://schemas.microsoft.com/office/drawing/2014/main" id="{5C37D49B-F014-94B7-E08C-041B2BCE3566}"/>
                  </a:ext>
                </a:extLst>
              </p14:cNvPr>
              <p14:cNvContentPartPr/>
              <p14:nvPr/>
            </p14:nvContentPartPr>
            <p14:xfrm>
              <a:off x="4776543" y="5516437"/>
              <a:ext cx="871920" cy="91800"/>
            </p14:xfrm>
          </p:contentPart>
        </mc:Choice>
        <mc:Fallback>
          <p:pic>
            <p:nvPicPr>
              <p:cNvPr id="7" name="Handskrift 6">
                <a:extLst>
                  <a:ext uri="{FF2B5EF4-FFF2-40B4-BE49-F238E27FC236}">
                    <a16:creationId xmlns:a16="http://schemas.microsoft.com/office/drawing/2014/main" id="{5C37D49B-F014-94B7-E08C-041B2BCE35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8903" y="5480437"/>
                <a:ext cx="90756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42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7728D-7133-4A50-AAD2-58F5F430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0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A8072-B61E-A011-535C-F10EB6AF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Arbeidsgruppe og mål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40149D6B-F695-054D-689B-7D5B544132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dirty="0"/>
              <a:t>Prosjektleder SINTEF: Kathinka Leikanger Friquin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dirty="0"/>
              <a:t>Arbeidsgruppe:</a:t>
            </a:r>
            <a:br>
              <a:rPr lang="nb-NO" dirty="0"/>
            </a:br>
            <a:r>
              <a:rPr lang="nb-NO" dirty="0"/>
              <a:t>Hege Gunnerud og Olav Haugerud, Protan</a:t>
            </a:r>
            <a:br>
              <a:rPr lang="nb-NO" dirty="0"/>
            </a:br>
            <a:r>
              <a:rPr lang="nb-NO" dirty="0"/>
              <a:t>Vidar Jacklin, BMI Norge</a:t>
            </a:r>
            <a:br>
              <a:rPr lang="nb-NO" dirty="0"/>
            </a:br>
            <a:r>
              <a:rPr lang="nb-NO" dirty="0"/>
              <a:t>Håvard Mellem, Hesselberg tak/Takentreprenørenes Forening (TEF)</a:t>
            </a:r>
            <a:br>
              <a:rPr lang="nb-NO" dirty="0"/>
            </a:br>
            <a:r>
              <a:rPr lang="nb-NO" dirty="0"/>
              <a:t>Frank Wilhelmsen, Brødrene Sunde, EPS-gruppen</a:t>
            </a:r>
            <a:br>
              <a:rPr lang="nb-NO" dirty="0"/>
            </a:br>
            <a:r>
              <a:rPr lang="nb-NO" dirty="0"/>
              <a:t>Tom Christian Bjørnstad, Rockwool</a:t>
            </a:r>
            <a:br>
              <a:rPr lang="nb-NO" dirty="0"/>
            </a:br>
            <a:r>
              <a:rPr lang="nb-NO" dirty="0"/>
              <a:t>Trine Dyrstad Pettersen, </a:t>
            </a:r>
            <a:r>
              <a:rPr lang="nb-NO" dirty="0" err="1"/>
              <a:t>TPFs</a:t>
            </a:r>
            <a:r>
              <a:rPr lang="nb-NO" dirty="0"/>
              <a:t> sekretariat, Byggevareindustriens forening</a:t>
            </a:r>
          </a:p>
          <a:p>
            <a:pPr marL="0" indent="0">
              <a:lnSpc>
                <a:spcPct val="110000"/>
              </a:lnSpc>
              <a:buNone/>
            </a:pPr>
            <a:endParaRPr lang="nb-NO" dirty="0"/>
          </a:p>
          <a:p>
            <a:pPr marL="0" indent="0">
              <a:lnSpc>
                <a:spcPct val="110000"/>
              </a:lnSpc>
              <a:buNone/>
            </a:pPr>
            <a:r>
              <a:rPr lang="nb-NO" dirty="0"/>
              <a:t>Opprinnelig mål:</a:t>
            </a:r>
            <a:br>
              <a:rPr lang="nb-NO" dirty="0"/>
            </a:br>
            <a:r>
              <a:rPr lang="nb-NO" dirty="0"/>
              <a:t>Revidere nr. 6 slik at den er bedre samkjørt med Finans Norges </a:t>
            </a:r>
            <a:r>
              <a:rPr lang="nb-NO" i="1" dirty="0"/>
              <a:t>Sikkerhetsforskrift for utførelse av varme arbeider</a:t>
            </a:r>
            <a:r>
              <a:rPr lang="nb-NO" dirty="0"/>
              <a:t>, samt oppdatere noe av innholdet.</a:t>
            </a:r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A3FB84B7-D898-98D7-BCC3-865555FE05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  <a:endParaRPr lang="nb-NO" dirty="0"/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5B500216-F950-DE5C-0814-BD4ED518D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610" y="394175"/>
            <a:ext cx="2633502" cy="5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8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C7AA9D-766E-950B-6702-D4CC35EF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 anchor="b">
            <a:normAutofit/>
          </a:bodyPr>
          <a:lstStyle/>
          <a:p>
            <a:r>
              <a:rPr lang="nb-NO" dirty="0"/>
              <a:t>Brannspredning på tak og takterrasser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685BFBA5-AA84-2D3B-6A8F-6D36E202E4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1830" y="3591959"/>
            <a:ext cx="6115050" cy="29564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/>
              <a:t>Ulike måter brann kan spre seg til, fra og i tak på: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/>
              <a:t>•	Gjennom glass og vindu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/>
              <a:t>•	I brennbare materialer i takkonstruksjonen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/>
              <a:t>•	Ned gjennom taket inn til brannceller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/>
              <a:t>•	Fra innsiden av bygget og opp til tak/takterrasse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/>
              <a:t>•	Via gjennomføringer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800" dirty="0"/>
              <a:t>•	Fra tak til fasade via parapet eller omvendt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nb-NO" sz="1800" dirty="0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7EBB7CD5-958A-E9D4-F9A0-A8971A5C1B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22498" y="6354538"/>
            <a:ext cx="3488120" cy="1938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/>
              <a:t>Teknologi for et bedre samfunn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131825A0-4725-FB84-90BF-DDEE26454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10" y="1431132"/>
            <a:ext cx="9897834" cy="199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7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ED8E11-A6EF-C213-FC8F-1630F784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Generelle endringer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B49E6-F218-B959-CE40-297A4FAE84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dirty="0"/>
              <a:t>Alle endringer er oppsummert i et internt notat. Nye og gamle løsninger er basert på Byggeforskriften TEK17 med veiledning, Byggforskserien og beregninger.</a:t>
            </a:r>
          </a:p>
          <a:p>
            <a:pPr>
              <a:lnSpc>
                <a:spcPct val="110000"/>
              </a:lnSpc>
            </a:pPr>
            <a:r>
              <a:rPr lang="nb-NO" dirty="0"/>
              <a:t>Tittel endret fra </a:t>
            </a:r>
            <a:r>
              <a:rPr lang="nb-NO" i="1" dirty="0"/>
              <a:t>Branntekniske konstruksjoner for tak </a:t>
            </a:r>
            <a:r>
              <a:rPr lang="nb-NO" dirty="0"/>
              <a:t>til </a:t>
            </a:r>
            <a:r>
              <a:rPr lang="nb-NO" i="1" dirty="0"/>
              <a:t>Branntekniske løsninger for kompakte tak og terrasser</a:t>
            </a:r>
          </a:p>
          <a:p>
            <a:pPr>
              <a:lnSpc>
                <a:spcPct val="110000"/>
              </a:lnSpc>
            </a:pPr>
            <a:r>
              <a:rPr lang="nb-NO" dirty="0"/>
              <a:t>Oppfrisket logo, farger og formatering</a:t>
            </a:r>
          </a:p>
          <a:p>
            <a:pPr>
              <a:lnSpc>
                <a:spcPct val="110000"/>
              </a:lnSpc>
            </a:pPr>
            <a:r>
              <a:rPr lang="nb-NO" dirty="0"/>
              <a:t>"Steinull" endret til "trykkfast ubrennbar isolasjon" – har ikke dokumentasjon på at steinull må kreves</a:t>
            </a:r>
          </a:p>
          <a:p>
            <a:pPr>
              <a:lnSpc>
                <a:spcPct val="110000"/>
              </a:lnSpc>
            </a:pPr>
            <a:r>
              <a:rPr lang="nb-NO" dirty="0"/>
              <a:t>Kap. 2 Prosjektering og utførelse – oppdatert </a:t>
            </a:r>
            <a:r>
              <a:rPr lang="nb-NO" dirty="0" err="1"/>
              <a:t>iht</a:t>
            </a:r>
            <a:r>
              <a:rPr lang="nb-NO" dirty="0"/>
              <a:t> nye anvisninger i Byggforskserien</a:t>
            </a:r>
          </a:p>
          <a:p>
            <a:pPr>
              <a:lnSpc>
                <a:spcPct val="110000"/>
              </a:lnSpc>
            </a:pPr>
            <a:r>
              <a:rPr lang="nb-NO" dirty="0"/>
              <a:t>Beslag og fall på toppen av parapet er korrigert</a:t>
            </a:r>
          </a:p>
          <a:p>
            <a:pPr>
              <a:lnSpc>
                <a:spcPct val="110000"/>
              </a:lnSpc>
            </a:pPr>
            <a:r>
              <a:rPr lang="nb-NO" dirty="0"/>
              <a:t>Kap. 5 Branntrygg utførelse av tekkearbeider – Sikkerhetsforskriften er fjernet</a:t>
            </a:r>
          </a:p>
          <a:p>
            <a:pPr>
              <a:lnSpc>
                <a:spcPct val="110000"/>
              </a:lnSpc>
            </a:pPr>
            <a:r>
              <a:rPr lang="nb-NO" dirty="0"/>
              <a:t>Referanseliste er lagt inn (forskrift, Byggforskserien, standarder…)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92375-0F9E-0E64-79FD-C38EC60D45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35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ED8E11-A6EF-C213-FC8F-1630F784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3 Branntekniske krav og preaksepterte ytelser for takkonstruksjoner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B49E6-F218-B959-CE40-297A4FAE84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90" y="2259017"/>
            <a:ext cx="7767208" cy="42894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dirty="0"/>
              <a:t>Mange endringer, noen nye kapitler</a:t>
            </a:r>
          </a:p>
          <a:p>
            <a:pPr>
              <a:lnSpc>
                <a:spcPct val="110000"/>
              </a:lnSpc>
            </a:pPr>
            <a:r>
              <a:rPr lang="nb-NO" dirty="0"/>
              <a:t>Brennbar isolasjon kan IKKE benyttes på tak uten spesifisert brannmotstand</a:t>
            </a:r>
          </a:p>
          <a:p>
            <a:pPr>
              <a:lnSpc>
                <a:spcPct val="110000"/>
              </a:lnSpc>
            </a:pPr>
            <a:r>
              <a:rPr lang="nb-NO" dirty="0"/>
              <a:t>Noen isolasjonsprodukter kan ha produktdokumentasjon som beskriver andre løsninger enn TPF</a:t>
            </a:r>
          </a:p>
          <a:p>
            <a:pPr>
              <a:lnSpc>
                <a:spcPct val="110000"/>
              </a:lnSpc>
            </a:pPr>
            <a:r>
              <a:rPr lang="nb-NO" dirty="0"/>
              <a:t>Mer informasjon om bruk av ubrennbar isolasjon på trekonstruksjoner</a:t>
            </a:r>
          </a:p>
          <a:p>
            <a:pPr>
              <a:lnSpc>
                <a:spcPct val="110000"/>
              </a:lnSpc>
            </a:pPr>
            <a:r>
              <a:rPr lang="nb-NO" dirty="0"/>
              <a:t>Klasse B</a:t>
            </a:r>
            <a:r>
              <a:rPr lang="nb-NO" baseline="-25000" dirty="0"/>
              <a:t>ROOF</a:t>
            </a:r>
            <a:r>
              <a:rPr lang="nb-NO" dirty="0"/>
              <a:t>(t2) oppnås for takkonstruksjonen, altså taktekking + underliggende konstruksjon</a:t>
            </a:r>
          </a:p>
          <a:p>
            <a:pPr>
              <a:lnSpc>
                <a:spcPct val="110000"/>
              </a:lnSpc>
            </a:pPr>
            <a:r>
              <a:rPr lang="nb-NO" dirty="0"/>
              <a:t>Litt mer informasjon om hva som er viktig ved renovering/</a:t>
            </a:r>
            <a:r>
              <a:rPr lang="nb-NO" dirty="0" err="1"/>
              <a:t>omtekking</a:t>
            </a:r>
            <a:r>
              <a:rPr lang="nb-NO" dirty="0"/>
              <a:t> av tak</a:t>
            </a:r>
          </a:p>
          <a:p>
            <a:pPr>
              <a:lnSpc>
                <a:spcPct val="110000"/>
              </a:lnSpc>
            </a:pPr>
            <a:r>
              <a:rPr lang="nb-NO" dirty="0"/>
              <a:t>Nye underkapittel:</a:t>
            </a:r>
            <a:br>
              <a:rPr lang="nb-NO" dirty="0"/>
            </a:br>
            <a:r>
              <a:rPr lang="nb-NO" dirty="0"/>
              <a:t>Beskyttelse av brennbar parapet</a:t>
            </a:r>
            <a:br>
              <a:rPr lang="nb-NO" dirty="0"/>
            </a:br>
            <a:r>
              <a:rPr lang="nb-NO" dirty="0"/>
              <a:t>Beskrivelse av de ulike </a:t>
            </a:r>
            <a:r>
              <a:rPr lang="nb-NO" dirty="0" err="1"/>
              <a:t>tekkemetodene</a:t>
            </a:r>
            <a:r>
              <a:rPr lang="nb-NO" dirty="0"/>
              <a:t> og risikoanalyser før tekking</a:t>
            </a:r>
            <a:br>
              <a:rPr lang="nb-NO" dirty="0"/>
            </a:br>
            <a:r>
              <a:rPr lang="nb-NO" dirty="0"/>
              <a:t>Betydningen av Sikkerhetsforskriften for utførelse av varme arbeider</a:t>
            </a:r>
            <a:br>
              <a:rPr lang="nb-NO" dirty="0"/>
            </a:br>
            <a:r>
              <a:rPr lang="nb-NO" dirty="0"/>
              <a:t>Solcelleanlegg på tak</a:t>
            </a:r>
          </a:p>
          <a:p>
            <a:pPr>
              <a:lnSpc>
                <a:spcPct val="110000"/>
              </a:lnSpc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92375-0F9E-0E64-79FD-C38EC60D45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/>
              <a:t>Teknologi for et bedre samfunn</a:t>
            </a:r>
          </a:p>
        </p:txBody>
      </p:sp>
      <p:pic>
        <p:nvPicPr>
          <p:cNvPr id="5" name="Bilete 4">
            <a:extLst>
              <a:ext uri="{FF2B5EF4-FFF2-40B4-BE49-F238E27FC236}">
                <a16:creationId xmlns:a16="http://schemas.microsoft.com/office/drawing/2014/main" id="{989FB8E3-AC1C-1A51-EEF1-62405FD13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231" y="2946400"/>
            <a:ext cx="3901221" cy="1780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22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C7AA9D-766E-950B-6702-D4CC35EF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 anchor="b">
            <a:normAutofit/>
          </a:bodyPr>
          <a:lstStyle/>
          <a:p>
            <a:r>
              <a:rPr lang="nb-NO" dirty="0"/>
              <a:t>Kapittel 3 – Ny løsning for parapet</a:t>
            </a:r>
          </a:p>
        </p:txBody>
      </p:sp>
      <p:pic>
        <p:nvPicPr>
          <p:cNvPr id="5" name="Bilete 4">
            <a:extLst>
              <a:ext uri="{FF2B5EF4-FFF2-40B4-BE49-F238E27FC236}">
                <a16:creationId xmlns:a16="http://schemas.microsoft.com/office/drawing/2014/main" id="{BC955AB9-94EE-30C5-4D04-80AAF10F7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418" y="2073510"/>
            <a:ext cx="4588816" cy="409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685BFBA5-AA84-2D3B-6A8F-6D36E202E4F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2259018"/>
            <a:ext cx="5414009" cy="40955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1800" dirty="0"/>
              <a:t>Gipsplater er ikke egnet til bruk på parapet fordi de høye temperaturene som kan oppstå under taktekkingen på en varm sommerdag kan føre til oppsmuldring av platen.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800" dirty="0"/>
              <a:t>Anbefalt løsning, bestemt ved beregninger:</a:t>
            </a:r>
          </a:p>
          <a:p>
            <a:pPr>
              <a:lnSpc>
                <a:spcPct val="110000"/>
              </a:lnSpc>
            </a:pPr>
            <a:r>
              <a:rPr lang="nb-NO" sz="1800" dirty="0"/>
              <a:t>minimum 50 mm </a:t>
            </a:r>
            <a:r>
              <a:rPr lang="nb-NO" sz="1800" b="1" dirty="0"/>
              <a:t>steinullisolasjon</a:t>
            </a:r>
            <a:r>
              <a:rPr lang="nb-NO" sz="1800" dirty="0"/>
              <a:t> </a:t>
            </a:r>
            <a:r>
              <a:rPr lang="nb-NO" sz="1800" b="1" dirty="0"/>
              <a:t>med densitet minst 110 kg/m³</a:t>
            </a:r>
            <a:r>
              <a:rPr lang="nb-NO" sz="1800" dirty="0"/>
              <a:t>, montert på en </a:t>
            </a:r>
            <a:r>
              <a:rPr lang="nb-NO" sz="1800" b="1" dirty="0"/>
              <a:t>kryssfinérplate</a:t>
            </a:r>
            <a:r>
              <a:rPr lang="nb-NO" sz="1800" dirty="0"/>
              <a:t> med tykkelse minst 15 mm - </a:t>
            </a:r>
            <a:r>
              <a:rPr lang="nb-NO" sz="1800" u="sng" dirty="0"/>
              <a:t>ca. 40 minutter </a:t>
            </a:r>
            <a:r>
              <a:rPr lang="nb-NO" sz="1800" dirty="0"/>
              <a:t>beskyttelse.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800" dirty="0"/>
              <a:t>Ved renovering/omtekking må gamle gipsplater derfor byttes ut med ny løsning.</a:t>
            </a:r>
          </a:p>
          <a:p>
            <a:pPr>
              <a:lnSpc>
                <a:spcPct val="110000"/>
              </a:lnSpc>
            </a:pPr>
            <a:endParaRPr lang="nb-NO" sz="1800" dirty="0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7EBB7CD5-958A-E9D4-F9A0-A8971A5C1B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22498" y="6354538"/>
            <a:ext cx="3488120" cy="1938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350563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>
            <a:extLst>
              <a:ext uri="{FF2B5EF4-FFF2-40B4-BE49-F238E27FC236}">
                <a16:creationId xmlns:a16="http://schemas.microsoft.com/office/drawing/2014/main" id="{E01529A1-98E3-002B-FF40-699D83997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39014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2ED8E11-A6EF-C213-FC8F-1630F784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4031017" cy="1051168"/>
          </a:xfrm>
        </p:spPr>
        <p:txBody>
          <a:bodyPr anchor="b">
            <a:normAutofit/>
          </a:bodyPr>
          <a:lstStyle/>
          <a:p>
            <a:r>
              <a:rPr lang="nb-NO" sz="3600" dirty="0"/>
              <a:t>Kapittel 4 Eksempler på løsninger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B49E6-F218-B959-CE40-297A4FAE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5035392" cy="3910012"/>
          </a:xfrm>
        </p:spPr>
        <p:txBody>
          <a:bodyPr>
            <a:normAutofit/>
          </a:bodyPr>
          <a:lstStyle/>
          <a:p>
            <a:r>
              <a:rPr lang="nb-NO" sz="2200" dirty="0"/>
              <a:t>Mer innledende, forklarende og beskrivende informasjon</a:t>
            </a:r>
          </a:p>
          <a:p>
            <a:r>
              <a:rPr lang="nb-NO" sz="2200" dirty="0"/>
              <a:t>Detaljløsningene er satt inn i tabeller </a:t>
            </a:r>
          </a:p>
          <a:p>
            <a:r>
              <a:rPr lang="nb-NO" sz="2200" dirty="0"/>
              <a:t>Tabellene viser hvilke </a:t>
            </a:r>
            <a:r>
              <a:rPr lang="nb-NO" sz="2200" dirty="0" err="1"/>
              <a:t>tekkemetoder</a:t>
            </a:r>
            <a:r>
              <a:rPr lang="nb-NO" sz="2200" dirty="0"/>
              <a:t> som kan benyttes</a:t>
            </a:r>
          </a:p>
          <a:p>
            <a:r>
              <a:rPr lang="nb-NO" sz="2200" dirty="0"/>
              <a:t>Noen nye/oppdaterte figurer</a:t>
            </a:r>
          </a:p>
          <a:p>
            <a:r>
              <a:rPr lang="nb-NO" sz="2200" dirty="0"/>
              <a:t>Trekonstruksjoner med ubrennbar isolasjon</a:t>
            </a:r>
          </a:p>
          <a:p>
            <a:r>
              <a:rPr lang="nb-NO" sz="2200" dirty="0"/>
              <a:t>Noen endrede figurnummer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92375-0F9E-0E64-79FD-C38EC60D45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498" y="6354538"/>
            <a:ext cx="3488120" cy="1938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dirty="0"/>
              <a:t>Teknologi for et bedre samfunn</a:t>
            </a:r>
            <a:endParaRPr lang="nb-NO"/>
          </a:p>
        </p:txBody>
      </p:sp>
      <p:pic>
        <p:nvPicPr>
          <p:cNvPr id="9" name="Bilete 8">
            <a:extLst>
              <a:ext uri="{FF2B5EF4-FFF2-40B4-BE49-F238E27FC236}">
                <a16:creationId xmlns:a16="http://schemas.microsoft.com/office/drawing/2014/main" id="{E9E62F98-6966-61A9-81D1-B3A8BCCC8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46288"/>
            <a:ext cx="6096000" cy="330714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A6E08B6-3E27-589F-DEE4-FECEBB5CE5F7}"/>
              </a:ext>
            </a:extLst>
          </p:cNvPr>
          <p:cNvSpPr/>
          <p:nvPr/>
        </p:nvSpPr>
        <p:spPr>
          <a:xfrm>
            <a:off x="11179652" y="3138360"/>
            <a:ext cx="235390" cy="2534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err="1">
              <a:solidFill>
                <a:schemeClr val="tx2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4902F74-10AC-A5B7-F641-E76A95B41121}"/>
              </a:ext>
            </a:extLst>
          </p:cNvPr>
          <p:cNvSpPr/>
          <p:nvPr/>
        </p:nvSpPr>
        <p:spPr>
          <a:xfrm>
            <a:off x="8461336" y="2956739"/>
            <a:ext cx="2381061" cy="5168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err="1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Handskrift 12">
                <a:extLst>
                  <a:ext uri="{FF2B5EF4-FFF2-40B4-BE49-F238E27FC236}">
                    <a16:creationId xmlns:a16="http://schemas.microsoft.com/office/drawing/2014/main" id="{3FFD1A4D-60CA-9093-BB29-818396392E14}"/>
                  </a:ext>
                </a:extLst>
              </p14:cNvPr>
              <p14:cNvContentPartPr/>
              <p14:nvPr/>
            </p14:nvContentPartPr>
            <p14:xfrm>
              <a:off x="10078394" y="3122545"/>
              <a:ext cx="594720" cy="38520"/>
            </p14:xfrm>
          </p:contentPart>
        </mc:Choice>
        <mc:Fallback>
          <p:pic>
            <p:nvPicPr>
              <p:cNvPr id="13" name="Handskrift 12">
                <a:extLst>
                  <a:ext uri="{FF2B5EF4-FFF2-40B4-BE49-F238E27FC236}">
                    <a16:creationId xmlns:a16="http://schemas.microsoft.com/office/drawing/2014/main" id="{3FFD1A4D-60CA-9093-BB29-818396392E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60394" y="3086905"/>
                <a:ext cx="630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Handskrift 13">
                <a:extLst>
                  <a:ext uri="{FF2B5EF4-FFF2-40B4-BE49-F238E27FC236}">
                    <a16:creationId xmlns:a16="http://schemas.microsoft.com/office/drawing/2014/main" id="{1D2890A8-3832-FB9B-40FB-9FA53716161D}"/>
                  </a:ext>
                </a:extLst>
              </p14:cNvPr>
              <p14:cNvContentPartPr/>
              <p14:nvPr/>
            </p14:nvContentPartPr>
            <p14:xfrm>
              <a:off x="8595914" y="3198865"/>
              <a:ext cx="1125360" cy="32760"/>
            </p14:xfrm>
          </p:contentPart>
        </mc:Choice>
        <mc:Fallback>
          <p:pic>
            <p:nvPicPr>
              <p:cNvPr id="14" name="Handskrift 13">
                <a:extLst>
                  <a:ext uri="{FF2B5EF4-FFF2-40B4-BE49-F238E27FC236}">
                    <a16:creationId xmlns:a16="http://schemas.microsoft.com/office/drawing/2014/main" id="{1D2890A8-3832-FB9B-40FB-9FA5371616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78274" y="3163225"/>
                <a:ext cx="1161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Handskrift 14">
                <a:extLst>
                  <a:ext uri="{FF2B5EF4-FFF2-40B4-BE49-F238E27FC236}">
                    <a16:creationId xmlns:a16="http://schemas.microsoft.com/office/drawing/2014/main" id="{FFD1B9B0-0798-ED06-5DFD-2682AF8DFA20}"/>
                  </a:ext>
                </a:extLst>
              </p14:cNvPr>
              <p14:cNvContentPartPr/>
              <p14:nvPr/>
            </p14:nvContentPartPr>
            <p14:xfrm>
              <a:off x="10213754" y="3193825"/>
              <a:ext cx="497160" cy="36000"/>
            </p14:xfrm>
          </p:contentPart>
        </mc:Choice>
        <mc:Fallback>
          <p:pic>
            <p:nvPicPr>
              <p:cNvPr id="15" name="Handskrift 14">
                <a:extLst>
                  <a:ext uri="{FF2B5EF4-FFF2-40B4-BE49-F238E27FC236}">
                    <a16:creationId xmlns:a16="http://schemas.microsoft.com/office/drawing/2014/main" id="{FFD1B9B0-0798-ED06-5DFD-2682AF8DFA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96114" y="3157825"/>
                <a:ext cx="532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Handskrift 15">
                <a:extLst>
                  <a:ext uri="{FF2B5EF4-FFF2-40B4-BE49-F238E27FC236}">
                    <a16:creationId xmlns:a16="http://schemas.microsoft.com/office/drawing/2014/main" id="{E18DA108-300E-0304-807D-4F2246844B66}"/>
                  </a:ext>
                </a:extLst>
              </p14:cNvPr>
              <p14:cNvContentPartPr/>
              <p14:nvPr/>
            </p14:nvContentPartPr>
            <p14:xfrm>
              <a:off x="8616074" y="3268705"/>
              <a:ext cx="446760" cy="47880"/>
            </p14:xfrm>
          </p:contentPart>
        </mc:Choice>
        <mc:Fallback>
          <p:pic>
            <p:nvPicPr>
              <p:cNvPr id="16" name="Handskrift 15">
                <a:extLst>
                  <a:ext uri="{FF2B5EF4-FFF2-40B4-BE49-F238E27FC236}">
                    <a16:creationId xmlns:a16="http://schemas.microsoft.com/office/drawing/2014/main" id="{E18DA108-300E-0304-807D-4F2246844B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98434" y="3233065"/>
                <a:ext cx="482400" cy="119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558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7B81B3-0C55-5D97-4417-01F9B88F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4 Eksempler på løsninger, forts.</a:t>
            </a:r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F1116948-5E74-F1E3-2C97-61C2448E7C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  <a:endParaRPr lang="nb-NO" dirty="0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0BC43808-6D2A-961B-D13B-347742A7C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6323547" cy="3910012"/>
          </a:xfrm>
        </p:spPr>
        <p:txBody>
          <a:bodyPr/>
          <a:lstStyle/>
          <a:p>
            <a:r>
              <a:rPr lang="nb-NO" dirty="0"/>
              <a:t>Tekking og slitelag på takterrasser må tilfredsstille klasse B</a:t>
            </a:r>
            <a:r>
              <a:rPr lang="nb-NO" baseline="-25000" dirty="0"/>
              <a:t>ROOF</a:t>
            </a:r>
            <a:r>
              <a:rPr lang="nb-NO" dirty="0"/>
              <a:t>(t2) på aktuelt underlag, på samme måte som taktekking</a:t>
            </a:r>
          </a:p>
          <a:p>
            <a:r>
              <a:rPr lang="nb-NO" dirty="0"/>
              <a:t>En ubrennbar plate må være montert nederst på veggen for å ha underlag å tekke mot</a:t>
            </a:r>
          </a:p>
          <a:p>
            <a:r>
              <a:rPr lang="nb-NO" dirty="0"/>
              <a:t>Platen må være ubrennbar for at den ikke skal kunne antenne ved bruk av varme arbeider ved tekking</a:t>
            </a:r>
          </a:p>
        </p:txBody>
      </p:sp>
      <p:pic>
        <p:nvPicPr>
          <p:cNvPr id="5" name="Bilete 4">
            <a:extLst>
              <a:ext uri="{FF2B5EF4-FFF2-40B4-BE49-F238E27FC236}">
                <a16:creationId xmlns:a16="http://schemas.microsoft.com/office/drawing/2014/main" id="{BE59210D-B3F4-D75B-E220-AF9918699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20" y="2524887"/>
            <a:ext cx="2962275" cy="2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80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22DD0-8D32-B7C5-0697-669F427D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Brannforebygging ved utførelse av varme arbeider på tak</a:t>
            </a:r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55497CEE-DE6E-EAE4-3F3F-282095003A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  <a:endParaRPr lang="nb-NO" dirty="0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A3E9020C-9AFE-71FC-BEF9-834764CE7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/>
              <a:t>Erfaringer og statistikk viser at:</a:t>
            </a:r>
          </a:p>
          <a:p>
            <a:pPr>
              <a:lnSpc>
                <a:spcPct val="120000"/>
              </a:lnSpc>
            </a:pPr>
            <a:r>
              <a:rPr lang="nb-NO" dirty="0"/>
              <a:t>det oppstår veldig få branntilløp ved tekking med varme arbeider på nye tak</a:t>
            </a:r>
          </a:p>
          <a:p>
            <a:pPr>
              <a:lnSpc>
                <a:spcPct val="120000"/>
              </a:lnSpc>
            </a:pPr>
            <a:r>
              <a:rPr lang="nb-NO" dirty="0"/>
              <a:t>det oppstår noen få branntilløp ved tekking med varme arbeider ved renovering/omtekking der gammel taktekking og isolasjon ikke er fjernet</a:t>
            </a:r>
          </a:p>
          <a:p>
            <a:pPr>
              <a:lnSpc>
                <a:spcPct val="120000"/>
              </a:lnSpc>
            </a:pPr>
            <a:r>
              <a:rPr lang="nb-NO" dirty="0"/>
              <a:t>de fleste branntilløp skyldes at det ligger brennbare materialer oppå taket, for nær området man tekker</a:t>
            </a:r>
          </a:p>
          <a:p>
            <a:pPr>
              <a:lnSpc>
                <a:spcPct val="120000"/>
              </a:lnSpc>
            </a:pPr>
            <a:r>
              <a:rPr lang="nb-NO" dirty="0"/>
              <a:t>monteringsrekkefølgen er viktig for at man skal unngå antennelse av brennbare materialer i konstruksjonen - brennbare vindsperrer, lekter og kledninger må monteres ETTER at taktekkingen er lagt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>
                <a:solidFill>
                  <a:srgbClr val="14B978"/>
                </a:solidFill>
              </a:rPr>
              <a:t>Konstruksjonsløsningene som er gitt i TPF Info nr. 6 bidrar til å forebygge branntilløp på tak </a:t>
            </a:r>
            <a:r>
              <a:rPr lang="nb-NO" dirty="0" err="1">
                <a:solidFill>
                  <a:srgbClr val="14B978"/>
                </a:solidFill>
              </a:rPr>
              <a:t>pga</a:t>
            </a:r>
            <a:r>
              <a:rPr lang="nb-NO" dirty="0">
                <a:solidFill>
                  <a:srgbClr val="14B978"/>
                </a:solidFill>
              </a:rPr>
              <a:t> varme arbeider, samt å hindre brannspredning til og i taket. Fokus på sikkerhetstiltak ved utførelse av varme arbeider på tak både hos TPF og forsikringsselskapene i Finans Norge har de siste årene redusert antall branner som skyldes taktekkingsarbeidet. Fortsatt fokus på dette samt holdningsskapende arbeid er viktig for å forebygge og hindre nye branner på tak.</a:t>
            </a:r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49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8"/>
</p:tagLst>
</file>

<file path=ppt/theme/theme1.xml><?xml version="1.0" encoding="utf-8"?>
<a:theme xmlns:a="http://schemas.openxmlformats.org/drawingml/2006/main" name="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2.xml><?xml version="1.0" encoding="utf-8"?>
<a:theme xmlns:a="http://schemas.openxmlformats.org/drawingml/2006/main" name="Uten bunnline (Blå)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82A59459-72E6-4469-9D3C-91119E22DD93}"/>
    </a:ext>
  </a:extLst>
</a:theme>
</file>

<file path=ppt/theme/theme3.xml><?xml version="1.0" encoding="utf-8"?>
<a:theme xmlns:a="http://schemas.openxmlformats.org/drawingml/2006/main" name="Kapitteldeler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intef mal.potx" id="{4D5DFB5A-7851-4743-9FEE-6575BAE5260D}" vid="{CD4B1333-B23E-4CA5-A2CB-431C5232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f497f5-c3df-492a-ac78-db17f25852af">
      <Terms xmlns="http://schemas.microsoft.com/office/infopath/2007/PartnerControls"/>
    </lcf76f155ced4ddcb4097134ff3c332f>
    <TaxCatchAll xmlns="c993e491-a257-4a60-bd18-0a53309e5735" xsi:nil="true"/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ArchiveRecNo xmlns="1df497f5-c3df-492a-ac78-db17f25852af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WorkflowStatus xmlns="8bbd4995-53b7-43e2-b62f-10947586ac31" xsi:nil="true"/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615B49D843ABED48A38107B07560AA5B" ma:contentTypeVersion="52" ma:contentTypeDescription="Opprett et nytt dokument." ma:contentTypeScope="" ma:versionID="a6761024549b504fc28114a4e9c7c225">
  <xsd:schema xmlns:xsd="http://www.w3.org/2001/XMLSchema" xmlns:xs="http://www.w3.org/2001/XMLSchema" xmlns:p="http://schemas.microsoft.com/office/2006/metadata/properties" xmlns:ns2="8bbd4995-53b7-43e2-b62f-10947586ac31" xmlns:ns3="1df497f5-c3df-492a-ac78-db17f25852af" xmlns:ns4="c993e491-a257-4a60-bd18-0a53309e5735" targetNamespace="http://schemas.microsoft.com/office/2006/metadata/properties" ma:root="true" ma:fieldsID="93cd41e116fdc7fdeeeb6089efc196cc" ns2:_="" ns3:_="" ns4:_="">
    <xsd:import namespace="8bbd4995-53b7-43e2-b62f-10947586ac31"/>
    <xsd:import namespace="1df497f5-c3df-492a-ac78-db17f25852af"/>
    <xsd:import namespace="c993e491-a257-4a60-bd18-0a53309e5735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ArchiveRecNo" minOccurs="0"/>
                <xsd:element ref="ns2:CorpWorkflowStatu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4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  <xsd:element name="CorpWorkflowStatus" ma:index="51" nillable="true" ma:displayName="Status arbeidsflyt" ma:internalName="CorpWorkflow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497f5-c3df-492a-ac78-db17f2585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6" nillable="true" ma:displayName="Location" ma:internalName="MediaServiceLocation" ma:readOnly="true">
      <xsd:simpleType>
        <xsd:restriction base="dms:Text"/>
      </xsd:simpleType>
    </xsd:element>
    <xsd:element name="MediaServiceOCR" ma:index="4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chiveRecNo" ma:index="50" nillable="true" ma:displayName="B360 Arkiv-ID" ma:internalName="ArchiveRecNo">
      <xsd:simpleType>
        <xsd:restriction base="dms:Text"/>
      </xsd:simpleType>
    </xsd:element>
    <xsd:element name="MediaServiceAutoKeyPoints" ma:index="5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55" nillable="true" ma:taxonomy="true" ma:internalName="lcf76f155ced4ddcb4097134ff3c332f" ma:taxonomyFieldName="MediaServiceImageTags" ma:displayName="Bildemerkelapper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5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3e491-a257-4a60-bd18-0a53309e5735" elementFormDefault="qualified">
    <xsd:import namespace="http://schemas.microsoft.com/office/2006/documentManagement/types"/>
    <xsd:import namespace="http://schemas.microsoft.com/office/infopath/2007/PartnerControls"/>
    <xsd:element name="SharedWithUsers" ma:index="4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56" nillable="true" ma:displayName="Taxonomy Catch All Column" ma:hidden="true" ma:list="{aa6f1ecd-ce33-4def-aed2-55b334665155}" ma:internalName="TaxCatchAll" ma:showField="CatchAllData" ma:web="c993e491-a257-4a60-bd18-0a53309e57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45A9D7-53BF-4F8A-B6A3-75E888763AAB}">
  <ds:schemaRefs>
    <ds:schemaRef ds:uri="http://purl.org/dc/terms/"/>
    <ds:schemaRef ds:uri="3b00a67f-9791-437e-b702-303a706ea042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7dc3d6ed-56f1-49b6-b310-0ff680cfe62a"/>
    <ds:schemaRef ds:uri="1df497f5-c3df-492a-ac78-db17f25852af"/>
    <ds:schemaRef ds:uri="c993e491-a257-4a60-bd18-0a53309e5735"/>
    <ds:schemaRef ds:uri="8bbd4995-53b7-43e2-b62f-10947586ac31"/>
  </ds:schemaRefs>
</ds:datastoreItem>
</file>

<file path=customXml/itemProps2.xml><?xml version="1.0" encoding="utf-8"?>
<ds:datastoreItem xmlns:ds="http://schemas.openxmlformats.org/officeDocument/2006/customXml" ds:itemID="{1016EDEB-B344-411B-8650-A8F4A477F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1df497f5-c3df-492a-ac78-db17f25852af"/>
    <ds:schemaRef ds:uri="c993e491-a257-4a60-bd18-0a53309e5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0B2701-B32A-4280-B309-FD22EBA2E9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mal</Template>
  <TotalTime>3209</TotalTime>
  <Words>869</Words>
  <Application>Microsoft Office PowerPoint</Application>
  <PresentationFormat>Breiskjerm</PresentationFormat>
  <Paragraphs>75</Paragraphs>
  <Slides>11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Lysbilettitlar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Uten bunnlinje</vt:lpstr>
      <vt:lpstr>Uten bunnline (Blå)</vt:lpstr>
      <vt:lpstr>Kapitteldeler</vt:lpstr>
      <vt:lpstr>TPF Informerer nr. 6 Revisjon 2023</vt:lpstr>
      <vt:lpstr>Arbeidsgruppe og mål</vt:lpstr>
      <vt:lpstr>Brannspredning på tak og takterrasser</vt:lpstr>
      <vt:lpstr>Generelle endringer</vt:lpstr>
      <vt:lpstr>Kapittel 3 Branntekniske krav og preaksepterte ytelser for takkonstruksjoner</vt:lpstr>
      <vt:lpstr>Kapittel 3 – Ny løsning for parapet</vt:lpstr>
      <vt:lpstr>Kapittel 4 Eksempler på løsninger</vt:lpstr>
      <vt:lpstr>Kapittel 4 Eksempler på løsninger, forts.</vt:lpstr>
      <vt:lpstr>Brannforebygging ved utførelse av varme arbeider på tak</vt:lpstr>
      <vt:lpstr>Sikkerhetsforskrift for utførelse av varme arbeider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Kathinka Leikanger Friquin</dc:creator>
  <cp:lastModifiedBy>Kathinka Leikanger Friquin</cp:lastModifiedBy>
  <cp:revision>66</cp:revision>
  <dcterms:created xsi:type="dcterms:W3CDTF">2020-09-21T08:48:04Z</dcterms:created>
  <dcterms:modified xsi:type="dcterms:W3CDTF">2023-02-06T15:57:36Z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0x01010031B82B69D2361148B4D8F7EC156802130800615B49D843ABED48A38107B07560AA5B</vt:lpwstr>
  </property>
  <property fmtid="{D5CDD505-2E9C-101B-9397-08002B2CF9AE}" pid="3" name="TemplafyTimeStamp">
    <vt:lpwstr>2022-06-09T17:38:20.9402570Z</vt:lpwstr>
  </property>
  <property fmtid="{D5CDD505-2E9C-101B-9397-08002B2CF9AE}" pid="4" name="MediaServiceImageTags">
    <vt:lpwstr/>
  </property>
  <property fmtid="{D5CDD505-2E9C-101B-9397-08002B2CF9AE}" pid="5" name="CustomerId">
    <vt:lpwstr>sintef</vt:lpwstr>
  </property>
  <property fmtid="{D5CDD505-2E9C-101B-9397-08002B2CF9AE}" pid="6" name="TemplateId">
    <vt:lpwstr>637469247407135749</vt:lpwstr>
  </property>
  <property fmtid="{D5CDD505-2E9C-101B-9397-08002B2CF9AE}" pid="7" name="UserProfileId">
    <vt:lpwstr>637522727447545743</vt:lpwstr>
  </property>
  <property fmtid="{D5CDD505-2E9C-101B-9397-08002B2CF9AE}" pid="9" name="_NewReviewCycle">
    <vt:lpwstr/>
  </property>
</Properties>
</file>